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6368713" cy="12276138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aamloze sectie" id="{6AED6A6F-C4CD-4011-9FA1-D3E319D85A0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C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2" d="100"/>
          <a:sy n="52" d="100"/>
        </p:scale>
        <p:origin x="11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654" y="2009082"/>
            <a:ext cx="13913406" cy="4273915"/>
          </a:xfrm>
        </p:spPr>
        <p:txBody>
          <a:bodyPr anchor="b"/>
          <a:lstStyle>
            <a:lvl1pPr algn="ctr">
              <a:defRPr sz="1074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6089" y="6447815"/>
            <a:ext cx="12276535" cy="2963891"/>
          </a:xfrm>
        </p:spPr>
        <p:txBody>
          <a:bodyPr/>
          <a:lstStyle>
            <a:lvl1pPr marL="0" indent="0" algn="ctr">
              <a:buNone/>
              <a:defRPr sz="4296"/>
            </a:lvl1pPr>
            <a:lvl2pPr marL="818388" indent="0" algn="ctr">
              <a:buNone/>
              <a:defRPr sz="3580"/>
            </a:lvl2pPr>
            <a:lvl3pPr marL="1636776" indent="0" algn="ctr">
              <a:buNone/>
              <a:defRPr sz="3222"/>
            </a:lvl3pPr>
            <a:lvl4pPr marL="2455164" indent="0" algn="ctr">
              <a:buNone/>
              <a:defRPr sz="2864"/>
            </a:lvl4pPr>
            <a:lvl5pPr marL="3273552" indent="0" algn="ctr">
              <a:buNone/>
              <a:defRPr sz="2864"/>
            </a:lvl5pPr>
            <a:lvl6pPr marL="4091940" indent="0" algn="ctr">
              <a:buNone/>
              <a:defRPr sz="2864"/>
            </a:lvl6pPr>
            <a:lvl7pPr marL="4910328" indent="0" algn="ctr">
              <a:buNone/>
              <a:defRPr sz="2864"/>
            </a:lvl7pPr>
            <a:lvl8pPr marL="5728716" indent="0" algn="ctr">
              <a:buNone/>
              <a:defRPr sz="2864"/>
            </a:lvl8pPr>
            <a:lvl9pPr marL="6547104" indent="0" algn="ctr">
              <a:buNone/>
              <a:defRPr sz="2864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9357-2AE4-479B-A98F-845546AD62C9}" type="datetimeFigureOut">
              <a:rPr lang="nl-NL" smtClean="0"/>
              <a:t>21-2-2015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1A3B-AF20-43BE-B3C7-E0F93F8399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071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9357-2AE4-479B-A98F-845546AD62C9}" type="datetimeFigureOut">
              <a:rPr lang="nl-NL" smtClean="0"/>
              <a:t>21-2-2015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1A3B-AF20-43BE-B3C7-E0F93F8399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880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13861" y="653590"/>
            <a:ext cx="3529504" cy="1040346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25350" y="653590"/>
            <a:ext cx="10383902" cy="1040346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9357-2AE4-479B-A98F-845546AD62C9}" type="datetimeFigureOut">
              <a:rPr lang="nl-NL" smtClean="0"/>
              <a:t>21-2-2015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1A3B-AF20-43BE-B3C7-E0F93F8399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59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9357-2AE4-479B-A98F-845546AD62C9}" type="datetimeFigureOut">
              <a:rPr lang="nl-NL" smtClean="0"/>
              <a:t>21-2-2015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1A3B-AF20-43BE-B3C7-E0F93F8399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93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825" y="3060513"/>
            <a:ext cx="14118015" cy="5106532"/>
          </a:xfrm>
        </p:spPr>
        <p:txBody>
          <a:bodyPr anchor="b"/>
          <a:lstStyle>
            <a:lvl1pPr>
              <a:defRPr sz="1074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825" y="8215354"/>
            <a:ext cx="14118015" cy="2685404"/>
          </a:xfrm>
        </p:spPr>
        <p:txBody>
          <a:bodyPr/>
          <a:lstStyle>
            <a:lvl1pPr marL="0" indent="0">
              <a:buNone/>
              <a:defRPr sz="4296">
                <a:solidFill>
                  <a:schemeClr val="tx1"/>
                </a:solidFill>
              </a:defRPr>
            </a:lvl1pPr>
            <a:lvl2pPr marL="818388" indent="0">
              <a:buNone/>
              <a:defRPr sz="3580">
                <a:solidFill>
                  <a:schemeClr val="tx1">
                    <a:tint val="75000"/>
                  </a:schemeClr>
                </a:solidFill>
              </a:defRPr>
            </a:lvl2pPr>
            <a:lvl3pPr marL="1636776" indent="0">
              <a:buNone/>
              <a:defRPr sz="3222">
                <a:solidFill>
                  <a:schemeClr val="tx1">
                    <a:tint val="75000"/>
                  </a:schemeClr>
                </a:solidFill>
              </a:defRPr>
            </a:lvl3pPr>
            <a:lvl4pPr marL="2455164" indent="0">
              <a:buNone/>
              <a:defRPr sz="2864">
                <a:solidFill>
                  <a:schemeClr val="tx1">
                    <a:tint val="75000"/>
                  </a:schemeClr>
                </a:solidFill>
              </a:defRPr>
            </a:lvl4pPr>
            <a:lvl5pPr marL="3273552" indent="0">
              <a:buNone/>
              <a:defRPr sz="2864">
                <a:solidFill>
                  <a:schemeClr val="tx1">
                    <a:tint val="75000"/>
                  </a:schemeClr>
                </a:solidFill>
              </a:defRPr>
            </a:lvl5pPr>
            <a:lvl6pPr marL="4091940" indent="0">
              <a:buNone/>
              <a:defRPr sz="2864">
                <a:solidFill>
                  <a:schemeClr val="tx1">
                    <a:tint val="75000"/>
                  </a:schemeClr>
                </a:solidFill>
              </a:defRPr>
            </a:lvl6pPr>
            <a:lvl7pPr marL="4910328" indent="0">
              <a:buNone/>
              <a:defRPr sz="2864">
                <a:solidFill>
                  <a:schemeClr val="tx1">
                    <a:tint val="75000"/>
                  </a:schemeClr>
                </a:solidFill>
              </a:defRPr>
            </a:lvl7pPr>
            <a:lvl8pPr marL="5728716" indent="0">
              <a:buNone/>
              <a:defRPr sz="2864">
                <a:solidFill>
                  <a:schemeClr val="tx1">
                    <a:tint val="75000"/>
                  </a:schemeClr>
                </a:solidFill>
              </a:defRPr>
            </a:lvl8pPr>
            <a:lvl9pPr marL="6547104" indent="0">
              <a:buNone/>
              <a:defRPr sz="28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9357-2AE4-479B-A98F-845546AD62C9}" type="datetimeFigureOut">
              <a:rPr lang="nl-NL" smtClean="0"/>
              <a:t>21-2-2015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1A3B-AF20-43BE-B3C7-E0F93F8399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0194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5349" y="3267953"/>
            <a:ext cx="6956703" cy="778909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6661" y="3267953"/>
            <a:ext cx="6956703" cy="778909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9357-2AE4-479B-A98F-845546AD62C9}" type="datetimeFigureOut">
              <a:rPr lang="nl-NL" smtClean="0"/>
              <a:t>21-2-2015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1A3B-AF20-43BE-B3C7-E0F93F8399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2623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81" y="653593"/>
            <a:ext cx="14118015" cy="23728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7483" y="3009360"/>
            <a:ext cx="6924732" cy="1474841"/>
          </a:xfrm>
        </p:spPr>
        <p:txBody>
          <a:bodyPr anchor="b"/>
          <a:lstStyle>
            <a:lvl1pPr marL="0" indent="0">
              <a:buNone/>
              <a:defRPr sz="4296" b="1"/>
            </a:lvl1pPr>
            <a:lvl2pPr marL="818388" indent="0">
              <a:buNone/>
              <a:defRPr sz="3580" b="1"/>
            </a:lvl2pPr>
            <a:lvl3pPr marL="1636776" indent="0">
              <a:buNone/>
              <a:defRPr sz="3222" b="1"/>
            </a:lvl3pPr>
            <a:lvl4pPr marL="2455164" indent="0">
              <a:buNone/>
              <a:defRPr sz="2864" b="1"/>
            </a:lvl4pPr>
            <a:lvl5pPr marL="3273552" indent="0">
              <a:buNone/>
              <a:defRPr sz="2864" b="1"/>
            </a:lvl5pPr>
            <a:lvl6pPr marL="4091940" indent="0">
              <a:buNone/>
              <a:defRPr sz="2864" b="1"/>
            </a:lvl6pPr>
            <a:lvl7pPr marL="4910328" indent="0">
              <a:buNone/>
              <a:defRPr sz="2864" b="1"/>
            </a:lvl7pPr>
            <a:lvl8pPr marL="5728716" indent="0">
              <a:buNone/>
              <a:defRPr sz="2864" b="1"/>
            </a:lvl8pPr>
            <a:lvl9pPr marL="6547104" indent="0">
              <a:buNone/>
              <a:defRPr sz="2864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7483" y="4484201"/>
            <a:ext cx="6924732" cy="659558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86662" y="3009360"/>
            <a:ext cx="6958835" cy="1474841"/>
          </a:xfrm>
        </p:spPr>
        <p:txBody>
          <a:bodyPr anchor="b"/>
          <a:lstStyle>
            <a:lvl1pPr marL="0" indent="0">
              <a:buNone/>
              <a:defRPr sz="4296" b="1"/>
            </a:lvl1pPr>
            <a:lvl2pPr marL="818388" indent="0">
              <a:buNone/>
              <a:defRPr sz="3580" b="1"/>
            </a:lvl2pPr>
            <a:lvl3pPr marL="1636776" indent="0">
              <a:buNone/>
              <a:defRPr sz="3222" b="1"/>
            </a:lvl3pPr>
            <a:lvl4pPr marL="2455164" indent="0">
              <a:buNone/>
              <a:defRPr sz="2864" b="1"/>
            </a:lvl4pPr>
            <a:lvl5pPr marL="3273552" indent="0">
              <a:buNone/>
              <a:defRPr sz="2864" b="1"/>
            </a:lvl5pPr>
            <a:lvl6pPr marL="4091940" indent="0">
              <a:buNone/>
              <a:defRPr sz="2864" b="1"/>
            </a:lvl6pPr>
            <a:lvl7pPr marL="4910328" indent="0">
              <a:buNone/>
              <a:defRPr sz="2864" b="1"/>
            </a:lvl7pPr>
            <a:lvl8pPr marL="5728716" indent="0">
              <a:buNone/>
              <a:defRPr sz="2864" b="1"/>
            </a:lvl8pPr>
            <a:lvl9pPr marL="6547104" indent="0">
              <a:buNone/>
              <a:defRPr sz="2864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86662" y="4484201"/>
            <a:ext cx="6958835" cy="659558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9357-2AE4-479B-A98F-845546AD62C9}" type="datetimeFigureOut">
              <a:rPr lang="nl-NL" smtClean="0"/>
              <a:t>21-2-2015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1A3B-AF20-43BE-B3C7-E0F93F8399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296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9357-2AE4-479B-A98F-845546AD62C9}" type="datetimeFigureOut">
              <a:rPr lang="nl-NL" smtClean="0"/>
              <a:t>21-2-2015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1A3B-AF20-43BE-B3C7-E0F93F8399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700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9357-2AE4-479B-A98F-845546AD62C9}" type="datetimeFigureOut">
              <a:rPr lang="nl-NL" smtClean="0"/>
              <a:t>21-2-2015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1A3B-AF20-43BE-B3C7-E0F93F8399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6738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81" y="818409"/>
            <a:ext cx="5279336" cy="2864432"/>
          </a:xfrm>
        </p:spPr>
        <p:txBody>
          <a:bodyPr anchor="b"/>
          <a:lstStyle>
            <a:lvl1pPr>
              <a:defRPr sz="5728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8835" y="1767539"/>
            <a:ext cx="8286661" cy="8724015"/>
          </a:xfrm>
        </p:spPr>
        <p:txBody>
          <a:bodyPr/>
          <a:lstStyle>
            <a:lvl1pPr>
              <a:defRPr sz="5728"/>
            </a:lvl1pPr>
            <a:lvl2pPr>
              <a:defRPr sz="5012"/>
            </a:lvl2pPr>
            <a:lvl3pPr>
              <a:defRPr sz="4296"/>
            </a:lvl3pPr>
            <a:lvl4pPr>
              <a:defRPr sz="3580"/>
            </a:lvl4pPr>
            <a:lvl5pPr>
              <a:defRPr sz="3580"/>
            </a:lvl5pPr>
            <a:lvl6pPr>
              <a:defRPr sz="3580"/>
            </a:lvl6pPr>
            <a:lvl7pPr>
              <a:defRPr sz="3580"/>
            </a:lvl7pPr>
            <a:lvl8pPr>
              <a:defRPr sz="3580"/>
            </a:lvl8pPr>
            <a:lvl9pPr>
              <a:defRPr sz="358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7481" y="3682842"/>
            <a:ext cx="5279336" cy="6822919"/>
          </a:xfrm>
        </p:spPr>
        <p:txBody>
          <a:bodyPr/>
          <a:lstStyle>
            <a:lvl1pPr marL="0" indent="0">
              <a:buNone/>
              <a:defRPr sz="2864"/>
            </a:lvl1pPr>
            <a:lvl2pPr marL="818388" indent="0">
              <a:buNone/>
              <a:defRPr sz="2506"/>
            </a:lvl2pPr>
            <a:lvl3pPr marL="1636776" indent="0">
              <a:buNone/>
              <a:defRPr sz="2148"/>
            </a:lvl3pPr>
            <a:lvl4pPr marL="2455164" indent="0">
              <a:buNone/>
              <a:defRPr sz="1790"/>
            </a:lvl4pPr>
            <a:lvl5pPr marL="3273552" indent="0">
              <a:buNone/>
              <a:defRPr sz="1790"/>
            </a:lvl5pPr>
            <a:lvl6pPr marL="4091940" indent="0">
              <a:buNone/>
              <a:defRPr sz="1790"/>
            </a:lvl6pPr>
            <a:lvl7pPr marL="4910328" indent="0">
              <a:buNone/>
              <a:defRPr sz="1790"/>
            </a:lvl7pPr>
            <a:lvl8pPr marL="5728716" indent="0">
              <a:buNone/>
              <a:defRPr sz="1790"/>
            </a:lvl8pPr>
            <a:lvl9pPr marL="6547104" indent="0">
              <a:buNone/>
              <a:defRPr sz="179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9357-2AE4-479B-A98F-845546AD62C9}" type="datetimeFigureOut">
              <a:rPr lang="nl-NL" smtClean="0"/>
              <a:t>21-2-2015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1A3B-AF20-43BE-B3C7-E0F93F8399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236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81" y="818409"/>
            <a:ext cx="5279336" cy="2864432"/>
          </a:xfrm>
        </p:spPr>
        <p:txBody>
          <a:bodyPr anchor="b"/>
          <a:lstStyle>
            <a:lvl1pPr>
              <a:defRPr sz="5728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8835" y="1767539"/>
            <a:ext cx="8286661" cy="8724015"/>
          </a:xfrm>
        </p:spPr>
        <p:txBody>
          <a:bodyPr anchor="t"/>
          <a:lstStyle>
            <a:lvl1pPr marL="0" indent="0">
              <a:buNone/>
              <a:defRPr sz="5728"/>
            </a:lvl1pPr>
            <a:lvl2pPr marL="818388" indent="0">
              <a:buNone/>
              <a:defRPr sz="5012"/>
            </a:lvl2pPr>
            <a:lvl3pPr marL="1636776" indent="0">
              <a:buNone/>
              <a:defRPr sz="4296"/>
            </a:lvl3pPr>
            <a:lvl4pPr marL="2455164" indent="0">
              <a:buNone/>
              <a:defRPr sz="3580"/>
            </a:lvl4pPr>
            <a:lvl5pPr marL="3273552" indent="0">
              <a:buNone/>
              <a:defRPr sz="3580"/>
            </a:lvl5pPr>
            <a:lvl6pPr marL="4091940" indent="0">
              <a:buNone/>
              <a:defRPr sz="3580"/>
            </a:lvl6pPr>
            <a:lvl7pPr marL="4910328" indent="0">
              <a:buNone/>
              <a:defRPr sz="3580"/>
            </a:lvl7pPr>
            <a:lvl8pPr marL="5728716" indent="0">
              <a:buNone/>
              <a:defRPr sz="3580"/>
            </a:lvl8pPr>
            <a:lvl9pPr marL="6547104" indent="0">
              <a:buNone/>
              <a:defRPr sz="358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7481" y="3682842"/>
            <a:ext cx="5279336" cy="6822919"/>
          </a:xfrm>
        </p:spPr>
        <p:txBody>
          <a:bodyPr/>
          <a:lstStyle>
            <a:lvl1pPr marL="0" indent="0">
              <a:buNone/>
              <a:defRPr sz="2864"/>
            </a:lvl1pPr>
            <a:lvl2pPr marL="818388" indent="0">
              <a:buNone/>
              <a:defRPr sz="2506"/>
            </a:lvl2pPr>
            <a:lvl3pPr marL="1636776" indent="0">
              <a:buNone/>
              <a:defRPr sz="2148"/>
            </a:lvl3pPr>
            <a:lvl4pPr marL="2455164" indent="0">
              <a:buNone/>
              <a:defRPr sz="1790"/>
            </a:lvl4pPr>
            <a:lvl5pPr marL="3273552" indent="0">
              <a:buNone/>
              <a:defRPr sz="1790"/>
            </a:lvl5pPr>
            <a:lvl6pPr marL="4091940" indent="0">
              <a:buNone/>
              <a:defRPr sz="1790"/>
            </a:lvl6pPr>
            <a:lvl7pPr marL="4910328" indent="0">
              <a:buNone/>
              <a:defRPr sz="1790"/>
            </a:lvl7pPr>
            <a:lvl8pPr marL="5728716" indent="0">
              <a:buNone/>
              <a:defRPr sz="1790"/>
            </a:lvl8pPr>
            <a:lvl9pPr marL="6547104" indent="0">
              <a:buNone/>
              <a:defRPr sz="179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9357-2AE4-479B-A98F-845546AD62C9}" type="datetimeFigureOut">
              <a:rPr lang="nl-NL" smtClean="0"/>
              <a:t>21-2-2015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1A3B-AF20-43BE-B3C7-E0F93F8399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815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25349" y="653593"/>
            <a:ext cx="14118015" cy="2372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5349" y="3267953"/>
            <a:ext cx="14118015" cy="7789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25349" y="11378164"/>
            <a:ext cx="3682960" cy="6535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09357-2AE4-479B-A98F-845546AD62C9}" type="datetimeFigureOut">
              <a:rPr lang="nl-NL" smtClean="0"/>
              <a:t>21-2-2015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2136" y="11378164"/>
            <a:ext cx="5524441" cy="6535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0404" y="11378164"/>
            <a:ext cx="3682960" cy="6535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51A3B-AF20-43BE-B3C7-E0F93F8399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097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636776" rtl="0" eaLnBrk="1" latinLnBrk="0" hangingPunct="1">
        <a:lnSpc>
          <a:spcPct val="90000"/>
        </a:lnSpc>
        <a:spcBef>
          <a:spcPct val="0"/>
        </a:spcBef>
        <a:buNone/>
        <a:defRPr sz="787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9194" indent="-409194" algn="l" defTabSz="1636776" rtl="0" eaLnBrk="1" latinLnBrk="0" hangingPunct="1">
        <a:lnSpc>
          <a:spcPct val="90000"/>
        </a:lnSpc>
        <a:spcBef>
          <a:spcPts val="1790"/>
        </a:spcBef>
        <a:buFont typeface="Arial" panose="020B0604020202020204" pitchFamily="34" charset="0"/>
        <a:buChar char="•"/>
        <a:defRPr sz="5012" kern="1200">
          <a:solidFill>
            <a:schemeClr val="tx1"/>
          </a:solidFill>
          <a:latin typeface="+mn-lt"/>
          <a:ea typeface="+mn-ea"/>
          <a:cs typeface="+mn-cs"/>
        </a:defRPr>
      </a:lvl1pPr>
      <a:lvl2pPr marL="1227582" indent="-409194" algn="l" defTabSz="1636776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4296" kern="1200">
          <a:solidFill>
            <a:schemeClr val="tx1"/>
          </a:solidFill>
          <a:latin typeface="+mn-lt"/>
          <a:ea typeface="+mn-ea"/>
          <a:cs typeface="+mn-cs"/>
        </a:defRPr>
      </a:lvl2pPr>
      <a:lvl3pPr marL="2045970" indent="-409194" algn="l" defTabSz="1636776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3580" kern="1200">
          <a:solidFill>
            <a:schemeClr val="tx1"/>
          </a:solidFill>
          <a:latin typeface="+mn-lt"/>
          <a:ea typeface="+mn-ea"/>
          <a:cs typeface="+mn-cs"/>
        </a:defRPr>
      </a:lvl3pPr>
      <a:lvl4pPr marL="2864358" indent="-409194" algn="l" defTabSz="1636776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3222" kern="1200">
          <a:solidFill>
            <a:schemeClr val="tx1"/>
          </a:solidFill>
          <a:latin typeface="+mn-lt"/>
          <a:ea typeface="+mn-ea"/>
          <a:cs typeface="+mn-cs"/>
        </a:defRPr>
      </a:lvl4pPr>
      <a:lvl5pPr marL="3682746" indent="-409194" algn="l" defTabSz="1636776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3222" kern="1200">
          <a:solidFill>
            <a:schemeClr val="tx1"/>
          </a:solidFill>
          <a:latin typeface="+mn-lt"/>
          <a:ea typeface="+mn-ea"/>
          <a:cs typeface="+mn-cs"/>
        </a:defRPr>
      </a:lvl5pPr>
      <a:lvl6pPr marL="4501134" indent="-409194" algn="l" defTabSz="1636776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3222" kern="1200">
          <a:solidFill>
            <a:schemeClr val="tx1"/>
          </a:solidFill>
          <a:latin typeface="+mn-lt"/>
          <a:ea typeface="+mn-ea"/>
          <a:cs typeface="+mn-cs"/>
        </a:defRPr>
      </a:lvl6pPr>
      <a:lvl7pPr marL="5319522" indent="-409194" algn="l" defTabSz="1636776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3222" kern="1200">
          <a:solidFill>
            <a:schemeClr val="tx1"/>
          </a:solidFill>
          <a:latin typeface="+mn-lt"/>
          <a:ea typeface="+mn-ea"/>
          <a:cs typeface="+mn-cs"/>
        </a:defRPr>
      </a:lvl7pPr>
      <a:lvl8pPr marL="6137910" indent="-409194" algn="l" defTabSz="1636776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3222" kern="1200">
          <a:solidFill>
            <a:schemeClr val="tx1"/>
          </a:solidFill>
          <a:latin typeface="+mn-lt"/>
          <a:ea typeface="+mn-ea"/>
          <a:cs typeface="+mn-cs"/>
        </a:defRPr>
      </a:lvl8pPr>
      <a:lvl9pPr marL="6956298" indent="-409194" algn="l" defTabSz="1636776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3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6776" rtl="0" eaLnBrk="1" latinLnBrk="0" hangingPunct="1">
        <a:defRPr sz="3222" kern="1200">
          <a:solidFill>
            <a:schemeClr val="tx1"/>
          </a:solidFill>
          <a:latin typeface="+mn-lt"/>
          <a:ea typeface="+mn-ea"/>
          <a:cs typeface="+mn-cs"/>
        </a:defRPr>
      </a:lvl1pPr>
      <a:lvl2pPr marL="818388" algn="l" defTabSz="1636776" rtl="0" eaLnBrk="1" latinLnBrk="0" hangingPunct="1">
        <a:defRPr sz="3222" kern="1200">
          <a:solidFill>
            <a:schemeClr val="tx1"/>
          </a:solidFill>
          <a:latin typeface="+mn-lt"/>
          <a:ea typeface="+mn-ea"/>
          <a:cs typeface="+mn-cs"/>
        </a:defRPr>
      </a:lvl2pPr>
      <a:lvl3pPr marL="1636776" algn="l" defTabSz="1636776" rtl="0" eaLnBrk="1" latinLnBrk="0" hangingPunct="1">
        <a:defRPr sz="3222" kern="1200">
          <a:solidFill>
            <a:schemeClr val="tx1"/>
          </a:solidFill>
          <a:latin typeface="+mn-lt"/>
          <a:ea typeface="+mn-ea"/>
          <a:cs typeface="+mn-cs"/>
        </a:defRPr>
      </a:lvl3pPr>
      <a:lvl4pPr marL="2455164" algn="l" defTabSz="1636776" rtl="0" eaLnBrk="1" latinLnBrk="0" hangingPunct="1">
        <a:defRPr sz="3222" kern="1200">
          <a:solidFill>
            <a:schemeClr val="tx1"/>
          </a:solidFill>
          <a:latin typeface="+mn-lt"/>
          <a:ea typeface="+mn-ea"/>
          <a:cs typeface="+mn-cs"/>
        </a:defRPr>
      </a:lvl4pPr>
      <a:lvl5pPr marL="3273552" algn="l" defTabSz="1636776" rtl="0" eaLnBrk="1" latinLnBrk="0" hangingPunct="1">
        <a:defRPr sz="3222" kern="1200">
          <a:solidFill>
            <a:schemeClr val="tx1"/>
          </a:solidFill>
          <a:latin typeface="+mn-lt"/>
          <a:ea typeface="+mn-ea"/>
          <a:cs typeface="+mn-cs"/>
        </a:defRPr>
      </a:lvl5pPr>
      <a:lvl6pPr marL="4091940" algn="l" defTabSz="1636776" rtl="0" eaLnBrk="1" latinLnBrk="0" hangingPunct="1">
        <a:defRPr sz="3222" kern="1200">
          <a:solidFill>
            <a:schemeClr val="tx1"/>
          </a:solidFill>
          <a:latin typeface="+mn-lt"/>
          <a:ea typeface="+mn-ea"/>
          <a:cs typeface="+mn-cs"/>
        </a:defRPr>
      </a:lvl6pPr>
      <a:lvl7pPr marL="4910328" algn="l" defTabSz="1636776" rtl="0" eaLnBrk="1" latinLnBrk="0" hangingPunct="1">
        <a:defRPr sz="3222" kern="1200">
          <a:solidFill>
            <a:schemeClr val="tx1"/>
          </a:solidFill>
          <a:latin typeface="+mn-lt"/>
          <a:ea typeface="+mn-ea"/>
          <a:cs typeface="+mn-cs"/>
        </a:defRPr>
      </a:lvl7pPr>
      <a:lvl8pPr marL="5728716" algn="l" defTabSz="1636776" rtl="0" eaLnBrk="1" latinLnBrk="0" hangingPunct="1">
        <a:defRPr sz="3222" kern="1200">
          <a:solidFill>
            <a:schemeClr val="tx1"/>
          </a:solidFill>
          <a:latin typeface="+mn-lt"/>
          <a:ea typeface="+mn-ea"/>
          <a:cs typeface="+mn-cs"/>
        </a:defRPr>
      </a:lvl8pPr>
      <a:lvl9pPr marL="6547104" algn="l" defTabSz="1636776" rtl="0" eaLnBrk="1" latinLnBrk="0" hangingPunct="1">
        <a:defRPr sz="322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vige.nl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wevige.n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t="-8000" r="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boog 6"/>
          <p:cNvSpPr/>
          <p:nvPr/>
        </p:nvSpPr>
        <p:spPr>
          <a:xfrm rot="636963">
            <a:off x="5062268" y="4406405"/>
            <a:ext cx="8885792" cy="1834158"/>
          </a:xfrm>
          <a:prstGeom prst="blockArc">
            <a:avLst>
              <a:gd name="adj1" fmla="val 10956878"/>
              <a:gd name="adj2" fmla="val 968536"/>
              <a:gd name="adj3" fmla="val 0"/>
            </a:avLst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6143502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6000" b="1" dirty="0" smtClean="0">
                <a:ln/>
                <a:solidFill>
                  <a:srgbClr val="09CAF7"/>
                </a:solidFill>
              </a:rPr>
              <a:t>Project dialoog in het duister </a:t>
            </a:r>
            <a:endParaRPr lang="nl-NL" sz="6000" b="1" dirty="0">
              <a:ln/>
              <a:solidFill>
                <a:srgbClr val="09CAF7"/>
              </a:solidFill>
            </a:endParaRPr>
          </a:p>
        </p:txBody>
      </p:sp>
      <p:pic>
        <p:nvPicPr>
          <p:cNvPr id="2" name="Marco Borsato- Karaokeinstrumentaal-de bestem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5164" y="2994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7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628">
        <p15:prstTrans prst="curtains"/>
      </p:transition>
    </mc:Choice>
    <mc:Fallback xmlns="">
      <p:transition spd="slow" advTm="8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6907" y="1110793"/>
            <a:ext cx="14118015" cy="2372819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Met de brailleleespen kun je gemakkelijk de juiste producten vinden. 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90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070">
        <p15:prstTrans prst="curtains"/>
      </p:transition>
    </mc:Choice>
    <mc:Fallback xmlns="">
      <p:transition spd="slow" advTm="80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96360" y="4672140"/>
            <a:ext cx="14118015" cy="2372819"/>
          </a:xfrm>
        </p:spPr>
        <p:txBody>
          <a:bodyPr>
            <a:noAutofit/>
          </a:bodyPr>
          <a:lstStyle/>
          <a:p>
            <a:r>
              <a:rPr lang="nl-NL" sz="23900" dirty="0" smtClean="0"/>
              <a:t>Einde! </a:t>
            </a:r>
            <a:endParaRPr lang="nl-NL" sz="239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7573"/>
            <a:ext cx="4414190" cy="75273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25" y="1776665"/>
            <a:ext cx="2895475" cy="2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0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014">
        <p15:prstTrans prst="curtains"/>
      </p:transition>
    </mc:Choice>
    <mc:Fallback xmlns="">
      <p:transition spd="slow" advTm="80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44" y="5356170"/>
            <a:ext cx="6754782" cy="5942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Stichting </a:t>
            </a:r>
            <a:r>
              <a:rPr lang="nl-N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wévigé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25349" y="3267953"/>
            <a:ext cx="14118015" cy="7789097"/>
          </a:xfrm>
        </p:spPr>
        <p:txBody>
          <a:bodyPr/>
          <a:lstStyle/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www.wevige.nl</a:t>
            </a:r>
            <a:endParaRPr lang="nl-N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De boulevard 20, 4617 LX Bergen op Zoom </a:t>
            </a:r>
          </a:p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Tel: - 0164-234156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- 0164-237325</a:t>
            </a:r>
          </a:p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Info@wevige.nl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www.facebook.com/wevige 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919775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011">
        <p15:prstTrans prst="curtains"/>
      </p:transition>
    </mc:Choice>
    <mc:Fallback xmlns="">
      <p:transition spd="slow" advTm="80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1274377">
            <a:off x="3531666" y="1086729"/>
            <a:ext cx="14118015" cy="2372819"/>
          </a:xfrm>
        </p:spPr>
        <p:txBody>
          <a:bodyPr/>
          <a:lstStyle/>
          <a:p>
            <a:r>
              <a:rPr lang="nl-NL" dirty="0" smtClean="0">
                <a:solidFill>
                  <a:srgbClr val="09CA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Uitleg over het project </a:t>
            </a:r>
            <a:endParaRPr lang="nl-NL" dirty="0">
              <a:solidFill>
                <a:srgbClr val="09CA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950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246">
        <p15:prstTrans prst="curtains"/>
      </p:transition>
    </mc:Choice>
    <mc:Fallback xmlns="">
      <p:transition spd="slow" advTm="82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42450967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5684" y="-288757"/>
            <a:ext cx="11478126" cy="12564896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Deelnemer loopt over het parcours met een geblindeerde bril en taststok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4944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945">
        <p15:prstTrans prst="curtains"/>
      </p:transition>
    </mc:Choice>
    <mc:Fallback xmlns="">
      <p:transition spd="slow" advTm="309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  <p14:stopEvt time="30325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FF00"/>
                </a:solidFill>
              </a:rPr>
              <a:t>Demonstratie van een niveau indicator 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92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7883">
        <p15:prstTrans prst="curtains"/>
      </p:transition>
    </mc:Choice>
    <mc:Fallback xmlns="">
      <p:transition spd="slow" advTm="78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Deelnemers aan de slag op de laptop met spraak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3984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7794">
        <p15:prstTrans prst="curtains"/>
      </p:transition>
    </mc:Choice>
    <mc:Fallback xmlns="">
      <p:transition spd="slow" advTm="77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0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125">
        <p15:prstTrans prst="curtains"/>
      </p:transition>
    </mc:Choice>
    <mc:Fallback xmlns="">
      <p:transition spd="slow" advTm="81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0866548">
            <a:off x="271565" y="1765242"/>
            <a:ext cx="14118015" cy="4076899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Demonstratie van de </a:t>
            </a:r>
            <a:r>
              <a:rPr lang="nl-NL" dirty="0" err="1" smtClean="0">
                <a:solidFill>
                  <a:srgbClr val="FFFF00"/>
                </a:solidFill>
              </a:rPr>
              <a:t>milestone</a:t>
            </a:r>
            <a:r>
              <a:rPr lang="nl-NL" dirty="0" smtClean="0">
                <a:solidFill>
                  <a:srgbClr val="FFFF00"/>
                </a:solidFill>
              </a:rPr>
              <a:t> (dit is een digitale agenda, telefoonboek, mp3speler, alarm en opslag gesproken boeken). 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74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323">
        <p15:prstTrans prst="curtains"/>
      </p:transition>
    </mc:Choice>
    <mc:Fallback xmlns="">
      <p:transition spd="slow" advTm="83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FF00"/>
                </a:solidFill>
              </a:rPr>
              <a:t>Braille ontcijferen. Is een bijzondere bezigheid 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37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7753">
        <p15:prstTrans prst="curtains"/>
      </p:transition>
    </mc:Choice>
    <mc:Fallback xmlns="">
      <p:transition spd="slow" advTm="77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96</Words>
  <Application>Microsoft Office PowerPoint</Application>
  <PresentationFormat>Aangepast</PresentationFormat>
  <Paragraphs>17</Paragraphs>
  <Slides>11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PowerPoint-presentatie</vt:lpstr>
      <vt:lpstr>Stichting wévigé</vt:lpstr>
      <vt:lpstr>Uitleg over het project </vt:lpstr>
      <vt:lpstr>Deelnemer loopt over het parcours met een geblindeerde bril en taststok </vt:lpstr>
      <vt:lpstr>Demonstratie van een niveau indicator </vt:lpstr>
      <vt:lpstr>Deelnemers aan de slag op de laptop met spraak</vt:lpstr>
      <vt:lpstr>PowerPoint-presentatie</vt:lpstr>
      <vt:lpstr>Demonstratie van de milestone (dit is een digitale agenda, telefoonboek, mp3speler, alarm en opslag gesproken boeken). </vt:lpstr>
      <vt:lpstr>Braille ontcijferen. Is een bijzondere bezigheid </vt:lpstr>
      <vt:lpstr>Met de brailleleespen kun je gemakkelijk de juiste producten vinden. </vt:lpstr>
      <vt:lpstr>Einde!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Spikker</dc:creator>
  <cp:lastModifiedBy>Kees Spikker</cp:lastModifiedBy>
  <cp:revision>11</cp:revision>
  <dcterms:created xsi:type="dcterms:W3CDTF">2015-02-21T09:30:46Z</dcterms:created>
  <dcterms:modified xsi:type="dcterms:W3CDTF">2015-02-21T12:06:55Z</dcterms:modified>
</cp:coreProperties>
</file>